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1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29" r:id="rId24"/>
    <p:sldId id="277" r:id="rId25"/>
    <p:sldId id="278" r:id="rId26"/>
    <p:sldId id="279" r:id="rId27"/>
    <p:sldId id="280" r:id="rId28"/>
    <p:sldId id="281" r:id="rId29"/>
    <p:sldId id="285" r:id="rId30"/>
    <p:sldId id="282" r:id="rId31"/>
    <p:sldId id="291" r:id="rId32"/>
    <p:sldId id="283" r:id="rId33"/>
    <p:sldId id="284" r:id="rId34"/>
    <p:sldId id="286" r:id="rId35"/>
    <p:sldId id="287" r:id="rId36"/>
    <p:sldId id="288" r:id="rId37"/>
    <p:sldId id="289" r:id="rId38"/>
    <p:sldId id="290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5" r:id="rId70"/>
    <p:sldId id="326" r:id="rId71"/>
    <p:sldId id="327" r:id="rId72"/>
    <p:sldId id="328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65B96-E94D-4A37-89A5-05D9886D5FE6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0F34F-51C1-4F02-B77C-ED00186163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60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0F34F-51C1-4F02-B77C-ED001861633B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66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3D21D37-BBA6-4A78-95DA-138EB6CAF1DB}" type="datetimeFigureOut">
              <a:rPr lang="pl-PL" smtClean="0"/>
              <a:t>2017-04-14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79549B4-BEAB-41B2-9083-4020D752280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2090663"/>
          </a:xfrm>
        </p:spPr>
        <p:txBody>
          <a:bodyPr>
            <a:normAutofit/>
          </a:bodyPr>
          <a:lstStyle/>
          <a:p>
            <a:r>
              <a:rPr lang="pl-PL" sz="8800" dirty="0" smtClean="0"/>
              <a:t>KWIATY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345020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STOKROTKI</a:t>
            </a:r>
            <a:endParaRPr lang="pl-PL" sz="5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9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JEŻÓWKA</a:t>
            </a:r>
            <a:endParaRPr lang="pl-PL" sz="6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378905"/>
            <a:ext cx="6840760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7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ŻONKILE</a:t>
            </a:r>
            <a:endParaRPr lang="pl-PL" sz="6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61930"/>
            <a:ext cx="6192688" cy="473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3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NARCYZ</a:t>
            </a:r>
            <a:endParaRPr lang="pl-PL" sz="6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6313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PRYMULKI</a:t>
            </a:r>
            <a:endParaRPr lang="pl-PL" sz="6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07" y="1600200"/>
            <a:ext cx="73307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45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600" dirty="0" smtClean="0"/>
              <a:t>FIOŁKI</a:t>
            </a:r>
            <a:endParaRPr lang="pl-PL" sz="6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52" y="1600200"/>
            <a:ext cx="68558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1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BRATKI</a:t>
            </a:r>
            <a:endParaRPr lang="pl-PL" sz="6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6" y="1732094"/>
            <a:ext cx="6545817" cy="450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6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KACZEŃCE</a:t>
            </a:r>
            <a:endParaRPr lang="pl-PL" sz="6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3" y="1378906"/>
            <a:ext cx="6669896" cy="500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5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AKSAMITKI</a:t>
            </a:r>
            <a:endParaRPr lang="pl-PL" sz="6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1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MIECZYKI</a:t>
            </a:r>
            <a:endParaRPr lang="pl-PL" sz="6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00200"/>
            <a:ext cx="3970625" cy="496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8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MAKI</a:t>
            </a:r>
            <a:endParaRPr lang="pl-PL" sz="6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3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HIACYNTY</a:t>
            </a:r>
            <a:endParaRPr lang="pl-PL" sz="6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1125" y="1724819"/>
            <a:ext cx="63817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75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BŁAWATKI</a:t>
            </a:r>
            <a:endParaRPr lang="pl-PL" sz="6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3214"/>
          <a:stretch/>
        </p:blipFill>
        <p:spPr bwMode="auto">
          <a:xfrm>
            <a:off x="1691680" y="1556792"/>
            <a:ext cx="6080922" cy="483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1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SASANKI</a:t>
            </a:r>
            <a:endParaRPr lang="pl-PL" sz="6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54" y="1484784"/>
            <a:ext cx="720080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5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MLECZE</a:t>
            </a:r>
            <a:endParaRPr lang="pl-PL" sz="54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5" y="1700808"/>
            <a:ext cx="773676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48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PODBIAŁ POSPOLITY</a:t>
            </a:r>
            <a:endParaRPr lang="pl-PL" sz="6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20" y="1600200"/>
            <a:ext cx="68331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SZAFIRKI</a:t>
            </a:r>
            <a:endParaRPr lang="pl-PL" sz="66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93" y="1600200"/>
            <a:ext cx="60408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4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KONWALIE</a:t>
            </a:r>
            <a:endParaRPr lang="pl-PL" sz="6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06" y="1422710"/>
            <a:ext cx="7169086" cy="495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2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BEGONIE</a:t>
            </a:r>
            <a:endParaRPr lang="pl-PL" sz="6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7" y="1412776"/>
            <a:ext cx="730827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0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NASTURCJA</a:t>
            </a:r>
            <a:endParaRPr lang="pl-PL" sz="6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07" y="1600200"/>
            <a:ext cx="6066419" cy="48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2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LILIA</a:t>
            </a:r>
            <a:endParaRPr lang="pl-PL" sz="6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59102"/>
            <a:ext cx="5976664" cy="532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0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LILIA WODNA</a:t>
            </a:r>
            <a:endParaRPr lang="pl-PL" sz="6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76234"/>
            <a:ext cx="7205786" cy="48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87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TULIPANY</a:t>
            </a:r>
            <a:endParaRPr lang="pl-PL" sz="6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96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GOŹDZIKI</a:t>
            </a:r>
            <a:endParaRPr lang="pl-PL" sz="6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264" r="5105" b="3352"/>
          <a:stretch/>
        </p:blipFill>
        <p:spPr bwMode="auto">
          <a:xfrm>
            <a:off x="539552" y="1414712"/>
            <a:ext cx="7632848" cy="520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49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6000" dirty="0" smtClean="0"/>
              <a:t>GOŹDZIKI BRODATE</a:t>
            </a:r>
            <a:endParaRPr lang="pl-PL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38537"/>
            <a:ext cx="6768752" cy="506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81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GOŹDZIK PIERZASTY</a:t>
            </a:r>
            <a:endParaRPr lang="pl-PL" sz="54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32912"/>
            <a:ext cx="6696743" cy="502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7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FREZJE</a:t>
            </a:r>
            <a:endParaRPr lang="pl-PL" sz="6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/>
          <a:stretch/>
        </p:blipFill>
        <p:spPr bwMode="auto">
          <a:xfrm>
            <a:off x="611560" y="1305059"/>
            <a:ext cx="7344816" cy="530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STORCZYK</a:t>
            </a:r>
            <a:endParaRPr lang="pl-PL" sz="6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70894"/>
            <a:ext cx="525658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28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SŁONECZNIK</a:t>
            </a:r>
            <a:endParaRPr lang="pl-PL" sz="66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40923"/>
            <a:ext cx="6408712" cy="480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9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MALWA</a:t>
            </a:r>
            <a:endParaRPr lang="pl-PL" sz="66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15" y="1317256"/>
            <a:ext cx="6869654" cy="528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19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ZAWILCE GAJOWE</a:t>
            </a:r>
            <a:endParaRPr lang="pl-PL" sz="6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23" y="1600200"/>
            <a:ext cx="6467546" cy="48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66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PIERWIOSTKI WYNIOSŁE</a:t>
            </a:r>
            <a:endParaRPr lang="pl-PL" sz="5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50" y="1378906"/>
            <a:ext cx="6861917" cy="51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5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GERBERY</a:t>
            </a:r>
            <a:endParaRPr lang="pl-PL" sz="6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/>
          <a:stretch/>
        </p:blipFill>
        <p:spPr bwMode="auto">
          <a:xfrm>
            <a:off x="467544" y="1628800"/>
            <a:ext cx="844361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49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RÓŻA</a:t>
            </a:r>
            <a:endParaRPr lang="pl-PL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3500" y="1710531"/>
            <a:ext cx="64770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9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RUMIANKI</a:t>
            </a:r>
            <a:endParaRPr lang="pl-PL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4416"/>
            <a:ext cx="7272808" cy="484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6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PETUNIA</a:t>
            </a:r>
            <a:endParaRPr lang="pl-PL" sz="6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2911"/>
            <a:ext cx="822960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15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SURFINIA </a:t>
            </a:r>
            <a:r>
              <a:rPr lang="pl-PL" sz="2700" dirty="0" smtClean="0"/>
              <a:t>(zwisająca odmiana petunii)</a:t>
            </a:r>
            <a:endParaRPr lang="pl-PL" sz="27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69" y="1600200"/>
            <a:ext cx="67212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17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PELARGONIA</a:t>
            </a:r>
            <a:endParaRPr lang="pl-PL" sz="5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505047" cy="498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39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6600" dirty="0" smtClean="0"/>
              <a:t>WRZOS</a:t>
            </a:r>
            <a:endParaRPr lang="pl-PL" sz="6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24943"/>
            <a:ext cx="7488832" cy="497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WRZOSIEC</a:t>
            </a:r>
            <a:endParaRPr lang="pl-PL" sz="6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278666" cy="485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MAGNOLIA</a:t>
            </a:r>
            <a:endParaRPr lang="pl-PL" sz="6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0" y="1412776"/>
            <a:ext cx="734481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AZALIA</a:t>
            </a:r>
            <a:endParaRPr lang="pl-PL" sz="6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484785"/>
            <a:ext cx="6627579" cy="49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0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GIERGONIA, DALIA</a:t>
            </a:r>
            <a:endParaRPr lang="pl-PL" sz="6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71" y="1412776"/>
            <a:ext cx="66247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 smtClean="0"/>
              <a:t>GWIAZDA BETLEJEMSKA</a:t>
            </a:r>
            <a:endParaRPr lang="pl-PL" sz="5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96" y="1628800"/>
            <a:ext cx="713003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10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NIEZAPOMINAJKI</a:t>
            </a:r>
            <a:endParaRPr lang="pl-PL" sz="5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820396" cy="40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4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CYNIA</a:t>
            </a:r>
            <a:endParaRPr lang="pl-PL" sz="6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80002"/>
            <a:ext cx="6624736" cy="496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6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AMARYLIS</a:t>
            </a:r>
            <a:endParaRPr lang="pl-PL" sz="6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3800"/>
            <a:ext cx="8322995" cy="340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4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MICHAŁKI</a:t>
            </a:r>
            <a:endParaRPr lang="pl-PL" sz="6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5620"/>
            <a:ext cx="7081796" cy="470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8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CHRYZANTEMY</a:t>
            </a:r>
            <a:endParaRPr lang="pl-PL" sz="6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50" y="1378906"/>
            <a:ext cx="6861917" cy="51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6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7200" dirty="0" smtClean="0"/>
              <a:t>BEZ</a:t>
            </a:r>
            <a:endParaRPr lang="pl-PL" sz="7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69" y="1340768"/>
            <a:ext cx="7004815" cy="478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0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FORSYCJA</a:t>
            </a:r>
            <a:endParaRPr lang="pl-PL" sz="6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95" y="1385626"/>
            <a:ext cx="7332521" cy="48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8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JAŚMIN</a:t>
            </a:r>
            <a:endParaRPr lang="pl-PL" sz="6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44" y="1516801"/>
            <a:ext cx="6881948" cy="457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8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ANTURIUM</a:t>
            </a:r>
            <a:endParaRPr lang="pl-PL" sz="6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32911"/>
            <a:ext cx="6480720" cy="4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7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MIGDAŁOWIEC</a:t>
            </a:r>
            <a:endParaRPr lang="pl-PL" sz="6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8934"/>
            <a:ext cx="7128792" cy="475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3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dirty="0" smtClean="0"/>
              <a:t>HIBISKUS, RÓŻA CHIŃSKA</a:t>
            </a:r>
            <a:endParaRPr lang="pl-PL" sz="54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10920"/>
            <a:ext cx="734481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4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KROKUSY</a:t>
            </a:r>
            <a:endParaRPr lang="pl-PL" sz="6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411589" cy="471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6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MARGARETKA</a:t>
            </a:r>
            <a:endParaRPr lang="pl-PL" sz="6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2" t="10867" r="612" b="-306"/>
          <a:stretch/>
        </p:blipFill>
        <p:spPr bwMode="auto">
          <a:xfrm>
            <a:off x="1907704" y="1332830"/>
            <a:ext cx="5760640" cy="515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1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ALSTROMERIA</a:t>
            </a:r>
            <a:endParaRPr lang="pl-PL" sz="6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6" y="1600200"/>
            <a:ext cx="655836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31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ORLIK</a:t>
            </a:r>
            <a:endParaRPr lang="pl-PL" sz="6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70894"/>
            <a:ext cx="518457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02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LWIA PASZCZA</a:t>
            </a:r>
            <a:endParaRPr lang="pl-PL" sz="6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38" y="1342902"/>
            <a:ext cx="5182442" cy="518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6600" dirty="0" smtClean="0"/>
              <a:t>KANNA, PACIORECZNIK</a:t>
            </a:r>
            <a:endParaRPr lang="pl-PL" sz="66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00200"/>
            <a:ext cx="4855269" cy="485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6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ŁUBIN</a:t>
            </a:r>
            <a:endParaRPr lang="pl-PL" sz="6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5695"/>
            <a:ext cx="7128791" cy="543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PIWONIA</a:t>
            </a:r>
            <a:endParaRPr lang="pl-PL" sz="6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9" y="1410960"/>
            <a:ext cx="7659223" cy="511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KLEMATIS, POWOJNIK</a:t>
            </a:r>
            <a:endParaRPr lang="pl-PL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324899"/>
            <a:ext cx="6933927" cy="520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2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6000" dirty="0" smtClean="0"/>
              <a:t>RÓŻANECZNIK </a:t>
            </a:r>
            <a:r>
              <a:rPr lang="pl-PL" sz="2700" dirty="0" smtClean="0"/>
              <a:t>(azalia, rododendron)</a:t>
            </a:r>
            <a:endParaRPr lang="pl-PL" sz="27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6" y="1560699"/>
            <a:ext cx="7344607" cy="48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0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PANTOFELNIK</a:t>
            </a:r>
            <a:endParaRPr lang="pl-PL" sz="6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91604"/>
            <a:ext cx="6840760" cy="489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8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PRZEBIŚNIEGI</a:t>
            </a:r>
            <a:endParaRPr lang="pl-PL" sz="6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94321" cy="502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6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LAWENDA</a:t>
            </a:r>
            <a:endParaRPr lang="pl-PL" sz="6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3238"/>
            <a:ext cx="8157632" cy="531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84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DATURA</a:t>
            </a:r>
            <a:endParaRPr lang="pl-PL" sz="6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8870"/>
            <a:ext cx="7560840" cy="48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8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HORTENSJA</a:t>
            </a:r>
            <a:endParaRPr lang="pl-PL" sz="6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"/>
          <a:stretch/>
        </p:blipFill>
        <p:spPr bwMode="auto">
          <a:xfrm>
            <a:off x="1187625" y="1324900"/>
            <a:ext cx="6293830" cy="505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4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ASTRY</a:t>
            </a:r>
            <a:endParaRPr lang="pl-PL" sz="6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4" y="1324900"/>
            <a:ext cx="6933926" cy="520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66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Autofit/>
          </a:bodyPr>
          <a:lstStyle/>
          <a:p>
            <a:r>
              <a:rPr lang="pl-PL" sz="4800" dirty="0" smtClean="0"/>
              <a:t>CYKLAMEN - FIOŁEK </a:t>
            </a:r>
            <a:r>
              <a:rPr lang="pl-PL" sz="4800" dirty="0" smtClean="0"/>
              <a:t>ALPESKI</a:t>
            </a:r>
            <a:endParaRPr lang="pl-PL" sz="4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566376" cy="507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46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FIOŁEK AFRYKAŃSKI</a:t>
            </a:r>
            <a:endParaRPr lang="pl-PL" sz="5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03131" cy="496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2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NAGIETKI</a:t>
            </a:r>
            <a:endParaRPr lang="pl-PL" sz="6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9" y="1484784"/>
            <a:ext cx="74017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5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KAPUSTA KWIAT</a:t>
            </a:r>
            <a:endParaRPr lang="pl-PL" sz="6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8713"/>
            <a:ext cx="7386765" cy="491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1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STRELICJA KRÓLEWSKA- RAJSKI PTAK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2" y="1555380"/>
            <a:ext cx="7227802" cy="482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0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KAKTUS KWITNĄCY</a:t>
            </a:r>
            <a:endParaRPr lang="pl-PL" sz="5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24899"/>
            <a:ext cx="66247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6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IRYSY</a:t>
            </a:r>
            <a:endParaRPr lang="pl-PL" sz="6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FUKSJA</a:t>
            </a:r>
            <a:endParaRPr lang="pl-PL" sz="6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7" y="1340768"/>
            <a:ext cx="792773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KWIAT MĘKI PAŃSKIEJ</a:t>
            </a:r>
            <a:endParaRPr lang="pl-PL" sz="5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5915"/>
            <a:ext cx="6984776" cy="494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KALIA</a:t>
            </a:r>
            <a:endParaRPr lang="pl-PL" sz="6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t="18826"/>
          <a:stretch/>
        </p:blipFill>
        <p:spPr bwMode="auto">
          <a:xfrm>
            <a:off x="755576" y="1484784"/>
            <a:ext cx="7653217" cy="494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8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KALLA</a:t>
            </a:r>
            <a:endParaRPr lang="pl-PL" sz="6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1743869"/>
            <a:ext cx="7286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6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NIECIERPEK</a:t>
            </a:r>
            <a:endParaRPr lang="pl-PL" sz="6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06582"/>
            <a:ext cx="7152834" cy="529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71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NIEŚMIERTELNIK</a:t>
            </a:r>
            <a:endParaRPr lang="pl-PL" sz="6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7134"/>
            <a:ext cx="5040560" cy="534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ZATRWIAN </a:t>
            </a:r>
            <a:endParaRPr lang="pl-PL" sz="54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12506"/>
            <a:ext cx="5832648" cy="511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82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PROTEA</a:t>
            </a:r>
            <a:endParaRPr lang="pl-PL" sz="66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50" y="1270894"/>
            <a:ext cx="7005933" cy="52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0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HOJA</a:t>
            </a:r>
            <a:endParaRPr lang="pl-PL" sz="6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115"/>
            <a:ext cx="6624736" cy="507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7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/>
              <a:t>KORONA CIERNIOWA,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WILCZOMLECZ </a:t>
            </a:r>
            <a:r>
              <a:rPr lang="pl-PL" dirty="0" smtClean="0"/>
              <a:t>LŚNIĄCY</a:t>
            </a:r>
            <a:endParaRPr lang="pl-PL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1" y="1374584"/>
            <a:ext cx="7153833" cy="515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45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PRZYLASZCZKI</a:t>
            </a:r>
            <a:endParaRPr lang="pl-PL" sz="5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8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GRUDNIK</a:t>
            </a:r>
            <a:endParaRPr lang="pl-PL" sz="6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7374"/>
            <a:ext cx="7891684" cy="524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JASKRY</a:t>
            </a:r>
            <a:endParaRPr lang="pl-PL" sz="6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5"/>
          <a:stretch/>
        </p:blipFill>
        <p:spPr bwMode="auto">
          <a:xfrm>
            <a:off x="395536" y="1340768"/>
            <a:ext cx="8352928" cy="518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8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SKRZYDŁOKWIAT</a:t>
            </a:r>
            <a:endParaRPr lang="pl-PL" sz="6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6" y="1327156"/>
            <a:ext cx="7033180" cy="527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93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ZŁOTOKAP</a:t>
            </a:r>
            <a:endParaRPr lang="pl-PL" sz="6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5133"/>
            <a:ext cx="7200800" cy="541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4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DYPLADENIA</a:t>
            </a:r>
            <a:endParaRPr lang="pl-PL" sz="6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830" y="1270894"/>
            <a:ext cx="5326458" cy="53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7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WYKA KOSMATA</a:t>
            </a:r>
            <a:endParaRPr lang="pl-PL" sz="5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93" y="1412776"/>
            <a:ext cx="767364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48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JUKA OGRODOWA</a:t>
            </a:r>
            <a:endParaRPr lang="pl-PL" sz="6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24899"/>
            <a:ext cx="69127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1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GARDENIA</a:t>
            </a:r>
            <a:endParaRPr lang="pl-PL" sz="6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38" y="1268760"/>
            <a:ext cx="513672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KONICZYNA</a:t>
            </a:r>
            <a:endParaRPr lang="pl-PL" sz="6000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4" y="1267837"/>
            <a:ext cx="7769088" cy="518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43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 dirty="0" smtClean="0"/>
              <a:t>BUDLEJA </a:t>
            </a:r>
            <a:r>
              <a:rPr lang="pl-PL" sz="5400" dirty="0" smtClean="0"/>
              <a:t>DAWIDA </a:t>
            </a:r>
            <a:r>
              <a:rPr lang="pl-PL" sz="4000" dirty="0" smtClean="0"/>
              <a:t>(motyli krzew)</a:t>
            </a:r>
            <a:endParaRPr lang="pl-PL" sz="4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60" y="1432911"/>
            <a:ext cx="6693900" cy="502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90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trzecha">
  <a:themeElements>
    <a:clrScheme name="Strzech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268</TotalTime>
  <Words>148</Words>
  <Application>Microsoft Office PowerPoint</Application>
  <PresentationFormat>Pokaz na ekranie (4:3)</PresentationFormat>
  <Paragraphs>101</Paragraphs>
  <Slides>100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100</vt:i4>
      </vt:variant>
    </vt:vector>
  </HeadingPairs>
  <TitlesOfParts>
    <vt:vector size="101" baseType="lpstr">
      <vt:lpstr>Strzecha</vt:lpstr>
      <vt:lpstr>KWIATY</vt:lpstr>
      <vt:lpstr>HIACYNTY</vt:lpstr>
      <vt:lpstr>TULIPANY</vt:lpstr>
      <vt:lpstr>RÓŻA</vt:lpstr>
      <vt:lpstr>NIEZAPOMINAJKI</vt:lpstr>
      <vt:lpstr>KROKUSY</vt:lpstr>
      <vt:lpstr>PRZEBIŚNIEGI</vt:lpstr>
      <vt:lpstr>IRYSY</vt:lpstr>
      <vt:lpstr>PRZYLASZCZKI</vt:lpstr>
      <vt:lpstr>STOKROTKI</vt:lpstr>
      <vt:lpstr>ŻONKILE</vt:lpstr>
      <vt:lpstr>NARCYZ</vt:lpstr>
      <vt:lpstr>PRYMULKI</vt:lpstr>
      <vt:lpstr>FIOŁKI</vt:lpstr>
      <vt:lpstr>BRATKI</vt:lpstr>
      <vt:lpstr>KACZEŃCE</vt:lpstr>
      <vt:lpstr>AKSAMITKI</vt:lpstr>
      <vt:lpstr>MIECZYKI</vt:lpstr>
      <vt:lpstr>MAKI</vt:lpstr>
      <vt:lpstr>BŁAWATKI</vt:lpstr>
      <vt:lpstr>SASANKI</vt:lpstr>
      <vt:lpstr>MLECZE</vt:lpstr>
      <vt:lpstr>PODBIAŁ POSPOLITY</vt:lpstr>
      <vt:lpstr>SZAFIRKI</vt:lpstr>
      <vt:lpstr>KONWALIE</vt:lpstr>
      <vt:lpstr>BEGONIE</vt:lpstr>
      <vt:lpstr>NASTURCJA</vt:lpstr>
      <vt:lpstr>LILIA</vt:lpstr>
      <vt:lpstr>LILIA WODNA</vt:lpstr>
      <vt:lpstr>GOŹDZIKI</vt:lpstr>
      <vt:lpstr>GOŹDZIKI BRODATE</vt:lpstr>
      <vt:lpstr>GOŹDZIK PIERZASTY</vt:lpstr>
      <vt:lpstr>FREZJE</vt:lpstr>
      <vt:lpstr>STORCZYK</vt:lpstr>
      <vt:lpstr>SŁONECZNIK</vt:lpstr>
      <vt:lpstr>MALWA</vt:lpstr>
      <vt:lpstr>ZAWILCE GAJOWE</vt:lpstr>
      <vt:lpstr>PIERWIOSTKI WYNIOSŁE</vt:lpstr>
      <vt:lpstr>GERBERY</vt:lpstr>
      <vt:lpstr>RUMIANKI</vt:lpstr>
      <vt:lpstr>PETUNIA</vt:lpstr>
      <vt:lpstr>SURFINIA (zwisająca odmiana petunii)</vt:lpstr>
      <vt:lpstr>PELARGONIA</vt:lpstr>
      <vt:lpstr>WRZOS</vt:lpstr>
      <vt:lpstr>WRZOSIEC</vt:lpstr>
      <vt:lpstr>MAGNOLIA</vt:lpstr>
      <vt:lpstr>AZALIA</vt:lpstr>
      <vt:lpstr>GIERGONIA, DALIA</vt:lpstr>
      <vt:lpstr>GWIAZDA BETLEJEMSKA</vt:lpstr>
      <vt:lpstr>CYNIA</vt:lpstr>
      <vt:lpstr>AMARYLIS</vt:lpstr>
      <vt:lpstr>MICHAŁKI</vt:lpstr>
      <vt:lpstr>CHRYZANTEMY</vt:lpstr>
      <vt:lpstr>BEZ</vt:lpstr>
      <vt:lpstr>FORSYCJA</vt:lpstr>
      <vt:lpstr>JAŚMIN</vt:lpstr>
      <vt:lpstr>ANTURIUM</vt:lpstr>
      <vt:lpstr>MIGDAŁOWIEC</vt:lpstr>
      <vt:lpstr>HIBISKUS, RÓŻA CHIŃSKA</vt:lpstr>
      <vt:lpstr>MARGARETKA</vt:lpstr>
      <vt:lpstr>ALSTROMERIA</vt:lpstr>
      <vt:lpstr>ORLIK</vt:lpstr>
      <vt:lpstr>LWIA PASZCZA</vt:lpstr>
      <vt:lpstr>KANNA, PACIORECZNIK</vt:lpstr>
      <vt:lpstr>ŁUBIN</vt:lpstr>
      <vt:lpstr>PIWONIA</vt:lpstr>
      <vt:lpstr>KLEMATIS, POWOJNIK</vt:lpstr>
      <vt:lpstr>RÓŻANECZNIK (azalia, rododendron)</vt:lpstr>
      <vt:lpstr>PANTOFELNIK</vt:lpstr>
      <vt:lpstr>LAWENDA</vt:lpstr>
      <vt:lpstr>DATURA</vt:lpstr>
      <vt:lpstr>HORTENSJA</vt:lpstr>
      <vt:lpstr>ASTRY</vt:lpstr>
      <vt:lpstr>CYKLAMEN - FIOŁEK ALPESKI</vt:lpstr>
      <vt:lpstr>FIOŁEK AFRYKAŃSKI</vt:lpstr>
      <vt:lpstr>NAGIETKI</vt:lpstr>
      <vt:lpstr>KAPUSTA KWIAT</vt:lpstr>
      <vt:lpstr>STRELICJA KRÓLEWSKA- RAJSKI PTAK</vt:lpstr>
      <vt:lpstr>KAKTUS KWITNĄCY</vt:lpstr>
      <vt:lpstr>FUKSJA</vt:lpstr>
      <vt:lpstr>KWIAT MĘKI PAŃSKIEJ</vt:lpstr>
      <vt:lpstr>KALIA</vt:lpstr>
      <vt:lpstr>KALLA</vt:lpstr>
      <vt:lpstr>NIECIERPEK</vt:lpstr>
      <vt:lpstr>NIEŚMIERTELNIK</vt:lpstr>
      <vt:lpstr>ZATRWIAN </vt:lpstr>
      <vt:lpstr>PROTEA</vt:lpstr>
      <vt:lpstr>HOJA</vt:lpstr>
      <vt:lpstr>KORONA CIERNIOWA,  WILCZOMLECZ LŚNIĄCY</vt:lpstr>
      <vt:lpstr>GRUDNIK</vt:lpstr>
      <vt:lpstr>JASKRY</vt:lpstr>
      <vt:lpstr>SKRZYDŁOKWIAT</vt:lpstr>
      <vt:lpstr>ZŁOTOKAP</vt:lpstr>
      <vt:lpstr>DYPLADENIA</vt:lpstr>
      <vt:lpstr>WYKA KOSMATA</vt:lpstr>
      <vt:lpstr>JUKA OGRODOWA</vt:lpstr>
      <vt:lpstr>GARDENIA</vt:lpstr>
      <vt:lpstr>KONICZYNA</vt:lpstr>
      <vt:lpstr>BUDLEJA DAWIDA (motyli krzew)</vt:lpstr>
      <vt:lpstr>JEŻÓWKA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Siostry</dc:creator>
  <cp:lastModifiedBy>Siostry</cp:lastModifiedBy>
  <cp:revision>29</cp:revision>
  <dcterms:created xsi:type="dcterms:W3CDTF">2017-03-24T11:30:05Z</dcterms:created>
  <dcterms:modified xsi:type="dcterms:W3CDTF">2017-04-14T11:43:51Z</dcterms:modified>
</cp:coreProperties>
</file>