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statnia Wieczerza. Jak wyglądała naprawdę Pascha Chrystusa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09219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42210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sz="6600" b="1" dirty="0" smtClean="0">
                <a:solidFill>
                  <a:schemeClr val="bg1"/>
                </a:solidFill>
              </a:rPr>
              <a:t>OSTATNIA WIECZERZA</a:t>
            </a:r>
            <a:endParaRPr lang="pl-PL" sz="6600" b="1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5589240"/>
            <a:ext cx="6400800" cy="769640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OPOWIADANIE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wo Teens Crying Stock Video Footage - 4K and HD Video Clip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917" y="764704"/>
            <a:ext cx="9212917" cy="5190376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5508104" y="1124744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gdy ktoś jest smutny – pocieszcie go,</a:t>
            </a:r>
            <a:endParaRPr lang="pl-PL" sz="2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pomnienie braterskie: tak, ale nie zawsze. Św. Tomasz z Akwinu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124744"/>
            <a:ext cx="9649072" cy="4824536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4427984" y="4869160"/>
            <a:ext cx="4516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smtClean="0"/>
              <a:t>gdy ktoś źle postępuje – upomnijcie go.... </a:t>
            </a:r>
            <a:endParaRPr lang="pl-PL" sz="2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ądźcie szczęśliwi! - Fundacja Anny Dymnej „Mimo Wszystko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480" y="404664"/>
            <a:ext cx="9273480" cy="6185411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2339752" y="4549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 smtClean="0"/>
              <a:t>Robiąc tak będziecie szczęśliwi. </a:t>
            </a:r>
          </a:p>
          <a:p>
            <a:pPr algn="ctr"/>
            <a:r>
              <a:rPr lang="pl-PL" sz="2400" dirty="0" smtClean="0"/>
              <a:t>Pamiętajcie, wasza dobroć i pomoc innym będzie dla ludzi znakiem, że jesteście moimi uczniami i przyjaciółmi.   </a:t>
            </a:r>
            <a:br>
              <a:rPr lang="pl-PL" sz="2400" dirty="0" smtClean="0"/>
            </a:br>
            <a:endParaRPr lang="pl-PL" sz="2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59632" y="5085184"/>
            <a:ext cx="619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Gdy Jezus  obmył uczniom nogi usiadł przy stole. Był w tym dniu był bardzo smutny. </a:t>
            </a:r>
            <a:br>
              <a:rPr lang="pl-PL" dirty="0" smtClean="0"/>
            </a:br>
            <a:r>
              <a:rPr lang="pl-PL" dirty="0" smtClean="0"/>
              <a:t>- Chcę byście wierzyli, że jestem Synem Bożym – powiedział. Kto mnie kocha , </a:t>
            </a:r>
            <a:r>
              <a:rPr lang="pl-PL" dirty="0" err="1" smtClean="0"/>
              <a:t>kocha</a:t>
            </a:r>
            <a:r>
              <a:rPr lang="pl-PL" dirty="0" smtClean="0"/>
              <a:t> także Boga, mojego Ojca.  Mówiąc to wzruszył się. Zapadła cisza.</a:t>
            </a:r>
            <a:endParaRPr lang="pl-PL" dirty="0"/>
          </a:p>
        </p:txBody>
      </p:sp>
      <p:pic>
        <p:nvPicPr>
          <p:cNvPr id="22530" name="Picture 2" descr="JW Meeting Workbook— April 2020 (MWB) | JW.ORG"/>
          <p:cNvPicPr>
            <a:picLocks noChangeAspect="1" noChangeArrowheads="1"/>
          </p:cNvPicPr>
          <p:nvPr/>
        </p:nvPicPr>
        <p:blipFill>
          <a:blip r:embed="rId2" cstate="print"/>
          <a:srcRect b="9701"/>
          <a:stretch>
            <a:fillRect/>
          </a:stretch>
        </p:blipFill>
        <p:spPr bwMode="auto">
          <a:xfrm>
            <a:off x="0" y="836712"/>
            <a:ext cx="9409814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51720" y="6093296"/>
            <a:ext cx="5231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- Jeden z Was mnie zdradzi – powiedział.</a:t>
            </a:r>
            <a:endParaRPr lang="pl-PL" sz="2400" dirty="0"/>
          </a:p>
        </p:txBody>
      </p:sp>
      <p:pic>
        <p:nvPicPr>
          <p:cNvPr id="8194" name="Picture 2" descr="La passion du Christ - SERAPH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480" y="332656"/>
            <a:ext cx="9273480" cy="5564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zytanie na dzień Wielki Wtorek 16 kwietnia 2019 | | Parafia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230" y="332656"/>
            <a:ext cx="9279230" cy="6180114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0" y="5157192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Uczniowie zdziwili się słysząc te słowa. Pytali: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- Kto to jest? Czy to ja Panie?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- Ten, któremu podam kawałek chleba – powiedział Jezus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Umoczył więc  kawałek chleba, podał Judaszowi i powiedział: czyń co masz czynić. 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Łamanie chleba – Wikipedia, wolna encyklo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227807" cy="5472608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467544" y="537321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Gdy Judasz wyszedł  z Wieczernika, a  była już wtedy noc, Jezus wziął chleb, podziękował Bogu za niego i połamał go, aby wszyscy mogli wziąć po kawałku.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9458" name="AutoShape 2" descr="Łamanie chleba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0" name="AutoShape 4" descr="Łamanie chleba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 czasie Wieczerzy paschalnej Jezus ustanawia pamiątkę swej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4620" y="476672"/>
            <a:ext cx="9238620" cy="5832649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251520" y="6926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– Ten chleb stanie się teraz moim Ciałem, które za was będzie wydane. Znaczy to, że gdy odejdę do Ojca i tak będziecie mogli się ze mną spotykać. Na znak mojej miłości zostawiam wam swoje Ciało pod postacią chleba. W ten sposób będę z wami zawsze, a wy będziecie to czynić na moją pamiątkę.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95736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 Potem wziął kielich z winem, podziękował za nie Bogu i podał kielich swoim uczniom. </a:t>
            </a:r>
          </a:p>
          <a:p>
            <a:r>
              <a:rPr lang="pl-PL" dirty="0" smtClean="0"/>
              <a:t>– To jest moja Krew, która zostanie przelana za wasze ocalenie.</a:t>
            </a:r>
            <a:endParaRPr lang="pl-PL" dirty="0"/>
          </a:p>
        </p:txBody>
      </p:sp>
      <p:pic>
        <p:nvPicPr>
          <p:cNvPr id="17410" name="Picture 2" descr="http://www.parasion.com/wp-content/uploads/2014/10/ostatnia_wieczer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764704"/>
            <a:ext cx="9324528" cy="44944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assover and Memorial —How Dem Take Resemble and How Dem Tak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3"/>
            <a:ext cx="9144000" cy="6136641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467544" y="5229200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</a:t>
            </a:r>
            <a:r>
              <a:rPr lang="pl-PL" dirty="0" smtClean="0">
                <a:solidFill>
                  <a:schemeClr val="bg1"/>
                </a:solidFill>
              </a:rPr>
              <a:t>Potem Jezus rzekł do swoich przyjaciół: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 – Przygotowuję się, aby wrócić do Boga, mojego Ojca – rzekł – lecz powrócę. Pewnego dnia przyjdę po was i będziecie z Bogiem na zawsze. Ja zawsze będę was kochał. 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im jest „niewolnik wierny i roztropny”? — BIBLIOTEKA INTERNETOWA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-27384"/>
            <a:ext cx="6885384" cy="6885384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1115616" y="0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</a:rPr>
              <a:t>Był czwartek. Jezus zaprosił na ucztę swoich dwunastu przyjaciół.</a:t>
            </a:r>
            <a:endParaRPr lang="pl-PL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Jesus In Prayer Cross by LONE WOLF CROSS-STITCH PATTERNS LOOK 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0"/>
            <a:ext cx="5324488" cy="7195890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467544" y="1484784"/>
            <a:ext cx="25202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Po wieczerzy Jezus i apostołowie wyszli na zewnątrz, aby przejść się aż do Ogrodu Oliwnego. Było tam cicho między drzewami i Jezus lubił tam się modlić. Poprosił swoich uczniów, aby zaczekali, a sam zaczął rozmawiać z Bogiem na modlitwie.</a:t>
            </a:r>
            <a:endParaRPr lang="pl-PL" sz="2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23528" y="573325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Nagle, światła pochodni rozbłysły między drzewami. Nadchodzili jacyś ludzie. Byli to żołnierze, którzy przyszli pojmać Jezusa a z nimi Judasz, który zdradził i wydał im Jezusa. </a:t>
            </a:r>
            <a:endParaRPr lang="pl-PL" dirty="0"/>
          </a:p>
        </p:txBody>
      </p:sp>
      <p:pic>
        <p:nvPicPr>
          <p:cNvPr id="14339" name="Picture 3" descr="The Coming Persecution - Catholic Daily Reflec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750" y="476672"/>
            <a:ext cx="9326750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cibutso c'urupfu rwa Yezu co ku wa 14 Nisani | Ubuzima bwa Yez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59016" cy="6859016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1115616" y="5445224"/>
            <a:ext cx="69482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Kiedy już wszyscy </a:t>
            </a:r>
            <a:r>
              <a:rPr lang="pl-PL" sz="2000" dirty="0" smtClean="0">
                <a:solidFill>
                  <a:schemeClr val="bg1"/>
                </a:solidFill>
              </a:rPr>
              <a:t>zasiedli przy stole, rzekł: 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- Bardzo pragnę </a:t>
            </a:r>
            <a:r>
              <a:rPr lang="pl-PL" sz="2000" dirty="0" smtClean="0">
                <a:solidFill>
                  <a:schemeClr val="bg1"/>
                </a:solidFill>
              </a:rPr>
              <a:t>spożyć </a:t>
            </a:r>
            <a:r>
              <a:rPr lang="pl-PL" sz="2000" dirty="0" smtClean="0">
                <a:solidFill>
                  <a:schemeClr val="bg1"/>
                </a:solidFill>
              </a:rPr>
              <a:t>tę ucztę z Wami. Chcę dać Wam  dobrą radę: pamiętajcie, że najważniejszą sprawą w życiu jest kochać Boga i być dobrym dla innych. 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Święte Triduum Paschalne: Wielki Czwartek | Ewangelia dla na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47110"/>
            <a:ext cx="9144000" cy="7005110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251520" y="573325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Potem Jezus wziął naczynie z wodą i ręcznik. Uklęknął przed każdym z przyjaciół i umył im nogi. 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Yezu yigisha kwicisha bugufi kuri Pasika ya nyuma | Ubuzima bwa Yez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1016"/>
            <a:ext cx="6859016" cy="6859016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1403648" y="5157192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Piotr nie chciał się na to zgodzić.  Lecz Jezus rzekł: 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- Jestem waszym przyjacielem i chcę, żebyście byli dla siebie tak dobrzy, jak Ja jestem dobry dla was. Kto chce być moim przyjacielem, ten powinien być dobry dla innych. Służcie sobie nawzajem i troszczcie się o siebie: 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roblemy w przełykaniu – jak karmić chorego, by zminimalizować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099048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3347864" y="332656"/>
            <a:ext cx="5588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smtClean="0"/>
              <a:t>gdy ktoś jest głodny – dajcie mu jeść; </a:t>
            </a:r>
            <a:endParaRPr lang="pl-PL" sz="2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dwiedziny chorych. W szpitalu jak u cioci na imienin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092407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539553" y="5445224"/>
            <a:ext cx="3096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gdy ktoś jest chory – odwiedzajcie </a:t>
            </a:r>
            <a:r>
              <a:rPr lang="pl-PL" sz="2400" dirty="0" smtClean="0"/>
              <a:t>go</a:t>
            </a:r>
            <a:r>
              <a:rPr lang="pl-PL" dirty="0" smtClean="0"/>
              <a:t>,</a:t>
            </a:r>
            <a:endParaRPr lang="pl-PL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prawdziłem akcję &quot;Wymianę ciepła&quot;. To, co usłyszałem przywraca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221986" cy="6144149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4139952" y="5301208"/>
            <a:ext cx="4536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rgbClr val="FFFF00"/>
                </a:solidFill>
              </a:rPr>
              <a:t>gdy ktoś jest zmarznięty – </a:t>
            </a:r>
          </a:p>
          <a:p>
            <a:r>
              <a:rPr lang="pl-PL" sz="3200" dirty="0" smtClean="0">
                <a:solidFill>
                  <a:srgbClr val="FFFF00"/>
                </a:solidFill>
              </a:rPr>
              <a:t>dajcie mu płaszcz</a:t>
            </a:r>
            <a:endParaRPr lang="pl-PL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olski Czerwony Krzyż zachęca do dzielenia się z potrzebującymi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62865" cy="6097474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1763688" y="5301208"/>
            <a:ext cx="7244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gdy ktoś potrzebuje pomocy – pomóżcie mu</a:t>
            </a:r>
            <a:endParaRPr lang="pl-PL" sz="2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470</Words>
  <Application>Microsoft Office PowerPoint</Application>
  <PresentationFormat>Pokaz na ekranie (4:3)</PresentationFormat>
  <Paragraphs>30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OSTATNIA WIECZERZA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OSTATNIA WIECZERZA</dc:title>
  <dc:creator>Siostra</dc:creator>
  <cp:lastModifiedBy>Siostra</cp:lastModifiedBy>
  <cp:revision>20</cp:revision>
  <dcterms:created xsi:type="dcterms:W3CDTF">2020-04-05T12:49:45Z</dcterms:created>
  <dcterms:modified xsi:type="dcterms:W3CDTF">2020-04-06T08:04:53Z</dcterms:modified>
</cp:coreProperties>
</file>